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6" r:id="rId3"/>
    <p:sldId id="260" r:id="rId4"/>
    <p:sldId id="259" r:id="rId5"/>
    <p:sldId id="258" r:id="rId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/>
    <p:restoredTop sz="94700"/>
  </p:normalViewPr>
  <p:slideViewPr>
    <p:cSldViewPr snapToGrid="0">
      <p:cViewPr varScale="1">
        <p:scale>
          <a:sx n="99" d="100"/>
          <a:sy n="99" d="100"/>
        </p:scale>
        <p:origin x="18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40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81EE2-C777-4D43-B545-92F51AAA1086}" type="datetimeFigureOut">
              <a:rPr lang="pt-PT" smtClean="0"/>
              <a:t>05/06/23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F92ED-4397-3749-B137-87A1162AC9B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3978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Saturação de cores, verde, azul, captura de ecrã&#10;&#10;Descrição gerada automaticamente">
            <a:extLst>
              <a:ext uri="{FF2B5EF4-FFF2-40B4-BE49-F238E27FC236}">
                <a16:creationId xmlns:a16="http://schemas.microsoft.com/office/drawing/2014/main" id="{0D78177F-AED1-BEAA-3407-57700EE91A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4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04127E-8ABF-D015-C2A6-A86689FC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8ABE0FB-6663-5607-1EAD-81EDBA967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92D3E17-89E4-1248-FD3E-ED8C7BEFB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45349"/>
          </a:xfrm>
        </p:spPr>
        <p:txBody>
          <a:bodyPr/>
          <a:lstStyle/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223B34F-62B2-BC62-3CE3-7F350E529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E1A81E1D-2337-8B81-428C-2F379CE22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45349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F4FA5B3D-DB89-FE45-9CF4-E8223C8C6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33E3-3C30-3E49-9F25-B379550B9571}" type="datetimeFigureOut">
              <a:rPr lang="pt-PT" smtClean="0"/>
              <a:t>05/06/23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40AA0C3E-2D03-926D-0097-4CF97A3DC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3501BB9D-DB6C-1D90-9871-4892A657D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2C80-B6A7-7346-9E2E-94E5A99962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237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C7001-9654-6266-2A5A-EBD3FBDB9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A20D0A99-B96C-9C10-CC8B-9E252C712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33E3-3C30-3E49-9F25-B379550B9571}" type="datetimeFigureOut">
              <a:rPr lang="pt-PT" smtClean="0"/>
              <a:t>05/06/23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EF6E322A-D2D3-5407-0BC3-CEC527CF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DD357E5-50CA-CD41-6CDA-FFE53A7B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2C80-B6A7-7346-9E2E-94E5A99962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3530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02826DDD-27CC-2B1D-3991-022981CE9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33E3-3C30-3E49-9F25-B379550B9571}" type="datetimeFigureOut">
              <a:rPr lang="pt-PT" smtClean="0"/>
              <a:t>05/06/23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F6BD9314-60AB-0D4E-26E5-19924DF28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E9E971E-C457-BE99-BD19-5451ABB73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2C80-B6A7-7346-9E2E-94E5A99962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3428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412F21-DB16-EAB1-15E9-B1E76336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BA84153-4D9F-06F8-3544-831B287D5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F59BA5E6-AB5A-366D-25E8-690ABA354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F28A0B3-78CF-B9B9-7CCA-21534F177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33E3-3C30-3E49-9F25-B379550B9571}" type="datetimeFigureOut">
              <a:rPr lang="pt-PT" smtClean="0"/>
              <a:t>05/06/23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2798697-8032-ECFD-50CE-EA979710E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8530DDF-EC58-EA27-9E6F-22999462E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2C80-B6A7-7346-9E2E-94E5A99962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2981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D245F-AB9F-7FBC-81CC-2F5C0310C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FE478650-E399-8E5A-81A7-3C04E697B0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1C62212-42C5-6C8D-D69C-D06EBA65E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D06AC1A-0F9D-4ADF-1F13-25C9F52EC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33E3-3C30-3E49-9F25-B379550B9571}" type="datetimeFigureOut">
              <a:rPr lang="pt-PT" smtClean="0"/>
              <a:t>05/06/23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EBBB5AB-5D83-DE78-7E34-BEB0ABC0B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1D87FBA-5C1A-D813-0B3C-7D21FE34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2C80-B6A7-7346-9E2E-94E5A99962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084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D78177F-AED1-BEAA-3407-57700EE91A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D78177F-AED1-BEAA-3407-57700EE91A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1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D78177F-AED1-BEAA-3407-57700EE91A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17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D78177F-AED1-BEAA-3407-57700EE91A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7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2A503-763C-EDA8-85DB-40E3920A6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66778B-3CFF-EB82-FBAD-2C702F8A1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0947256-5A8B-4294-3A9C-2466CB6A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33E3-3C30-3E49-9F25-B379550B9571}" type="datetimeFigureOut">
              <a:rPr lang="pt-PT" smtClean="0"/>
              <a:t>05/06/23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0019B5F-57A4-F583-8A5F-3B498A82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89DE0F5-73A1-2FA8-1C71-BEC8988FE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2C80-B6A7-7346-9E2E-94E5A99962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865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033BF3-564D-4ACA-9D87-1BBA07B4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B412B5B-F59C-1637-D523-DCCA85D9B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E38E29F-F60A-0038-E7E3-1354ED155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33E3-3C30-3E49-9F25-B379550B9571}" type="datetimeFigureOut">
              <a:rPr lang="pt-PT" smtClean="0"/>
              <a:t>05/06/23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4A0B01A-1E21-A01D-4122-1FEFB10CC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8802E90-A77C-246F-0A36-B148A401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2C80-B6A7-7346-9E2E-94E5A99962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043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CD96E-A2BA-8EC7-4BFE-6F8A90649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9C19992-440E-7079-8B41-20EDB5EBB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DA3A986-458B-BAD3-2A18-ED3011064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33E3-3C30-3E49-9F25-B379550B9571}" type="datetimeFigureOut">
              <a:rPr lang="pt-PT" smtClean="0"/>
              <a:t>05/06/23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9687F7-3B9E-CD14-8CB8-9D1BEDF0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05E8D17-EB93-C797-A03C-B25804F8D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2C80-B6A7-7346-9E2E-94E5A99962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653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134F4D-CD85-E5F0-0C86-6482D7F90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38D091F-B525-B4B4-6DAC-DC42160DD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99FC6C2-0F0A-8D8A-DB71-C89C291C3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E91DE62-271B-C1E1-6A6A-6652C302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33E3-3C30-3E49-9F25-B379550B9571}" type="datetimeFigureOut">
              <a:rPr lang="pt-PT" smtClean="0"/>
              <a:t>05/06/23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279A3E4-C441-440C-FDC1-120E7244D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D58BD61-29B4-B36F-869F-0BB7B38E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2C80-B6A7-7346-9E2E-94E5A99962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21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24A58BA9-2C41-DEB9-41A6-54D27E3E0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27A605C-5856-0CB8-B16D-F466B2E2C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57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2F2905F-FC67-216E-F14A-6CD34677CC47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blipFill>
            <a:blip r:embed="rId16"/>
            <a:stretch>
              <a:fillRect t="-260223" b="-606445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D523D4E-EC83-14F6-4DD3-99D4A65352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4453" y="6356350"/>
            <a:ext cx="154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D87B33E3-3C30-3E49-9F25-B379550B9571}" type="datetimeFigureOut">
              <a:rPr lang="pt-PT" smtClean="0"/>
              <a:pPr/>
              <a:t>05/06/23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D1018C6-048E-7F30-D768-32222349F6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9469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9C93E04-7B8C-6055-8B91-0F822986F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40286" y="6356350"/>
            <a:ext cx="1213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26C92C80-B6A7-7346-9E2E-94E5A9996290}" type="slidenum">
              <a:rPr lang="pt-PT" smtClean="0"/>
              <a:pPr/>
              <a:t>‹nº›</a:t>
            </a:fld>
            <a:endParaRPr lang="pt-PT" dirty="0"/>
          </a:p>
        </p:txBody>
      </p:sp>
      <p:pic>
        <p:nvPicPr>
          <p:cNvPr id="9" name="Imagem 8" descr="Uma imagem com Tipo de letra, Gráficos, logótipo, símbolo&#10;&#10;Descrição gerada automaticamente">
            <a:extLst>
              <a:ext uri="{FF2B5EF4-FFF2-40B4-BE49-F238E27FC236}">
                <a16:creationId xmlns:a16="http://schemas.microsoft.com/office/drawing/2014/main" id="{0D6392FA-DE3D-D93C-F10D-33B1E63EC20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38200" y="6342702"/>
            <a:ext cx="1281068" cy="3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0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Tipo de letra, Gráficos, logótipo&#10;&#10;Descrição gerada automaticamente">
            <a:extLst>
              <a:ext uri="{FF2B5EF4-FFF2-40B4-BE49-F238E27FC236}">
                <a16:creationId xmlns:a16="http://schemas.microsoft.com/office/drawing/2014/main" id="{C9F5D0FF-3C82-DE8C-1126-F92CB228B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47" y="682580"/>
            <a:ext cx="7772400" cy="4495993"/>
          </a:xfrm>
          <a:prstGeom prst="rect">
            <a:avLst/>
          </a:prstGeom>
        </p:spPr>
      </p:pic>
      <p:pic>
        <p:nvPicPr>
          <p:cNvPr id="5" name="Imagem 4" descr="Uma imagem com texto, Tipo de letra, Gráficos, design gráfico&#10;&#10;Descrição gerada automaticamente">
            <a:extLst>
              <a:ext uri="{FF2B5EF4-FFF2-40B4-BE49-F238E27FC236}">
                <a16:creationId xmlns:a16="http://schemas.microsoft.com/office/drawing/2014/main" id="{AD5079A6-52DA-DDE4-6538-8C69EE2A8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635" y="5659817"/>
            <a:ext cx="2987362" cy="57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1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980E06-D94D-09C9-A4CB-CE66EA9091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4E1F9D-B05D-D830-2B91-AF8418D1F2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054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0DE75A-6BA6-766E-10BD-566D9645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7686DFF-7597-05AE-8344-95B6351D5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118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175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Tipo de letra, Gráficos, design gráfico&#10;&#10;Descrição gerada automaticamente">
            <a:extLst>
              <a:ext uri="{FF2B5EF4-FFF2-40B4-BE49-F238E27FC236}">
                <a16:creationId xmlns:a16="http://schemas.microsoft.com/office/drawing/2014/main" id="{C8493428-582C-EAAA-CD4C-3FE9BD53F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979" y="3338848"/>
            <a:ext cx="5807835" cy="112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471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Macintosh PowerPoint</Application>
  <PresentationFormat>Ecrã Panorâmico</PresentationFormat>
  <Paragraphs>0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Moura</dc:creator>
  <cp:lastModifiedBy>Ricardo Moura</cp:lastModifiedBy>
  <cp:revision>3</cp:revision>
  <dcterms:created xsi:type="dcterms:W3CDTF">2023-06-05T17:53:22Z</dcterms:created>
  <dcterms:modified xsi:type="dcterms:W3CDTF">2023-06-05T18:16:35Z</dcterms:modified>
</cp:coreProperties>
</file>